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76" r:id="rId2"/>
    <p:sldId id="277" r:id="rId3"/>
    <p:sldId id="280" r:id="rId4"/>
    <p:sldId id="282" r:id="rId5"/>
    <p:sldId id="281" r:id="rId6"/>
    <p:sldId id="279" r:id="rId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EC7"/>
    <a:srgbClr val="002A56"/>
    <a:srgbClr val="CC0066"/>
    <a:srgbClr val="888B8D"/>
    <a:srgbClr val="002E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9" autoAdjust="0"/>
    <p:restoredTop sz="94660"/>
  </p:normalViewPr>
  <p:slideViewPr>
    <p:cSldViewPr snapToGrid="0">
      <p:cViewPr>
        <p:scale>
          <a:sx n="100" d="100"/>
          <a:sy n="100" d="100"/>
        </p:scale>
        <p:origin x="64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sv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6BF02A-E3A8-47A4-884F-8E35C9CB46D4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479F13-6D42-402B-9421-4ED61B48F02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877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áfico 8">
            <a:extLst>
              <a:ext uri="{FF2B5EF4-FFF2-40B4-BE49-F238E27FC236}">
                <a16:creationId xmlns:a16="http://schemas.microsoft.com/office/drawing/2014/main" id="{7AA0FB22-6907-F260-5931-CF0AD969C8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3120" y="5145771"/>
            <a:ext cx="1243012" cy="1152062"/>
          </a:xfrm>
          <a:prstGeom prst="rect">
            <a:avLst/>
          </a:prstGeom>
        </p:spPr>
      </p:pic>
      <p:pic>
        <p:nvPicPr>
          <p:cNvPr id="10" name="Imagen 9" descr="Logotipo&#10;&#10;El contenido generado por IA puede ser incorrecto.">
            <a:extLst>
              <a:ext uri="{FF2B5EF4-FFF2-40B4-BE49-F238E27FC236}">
                <a16:creationId xmlns:a16="http://schemas.microsoft.com/office/drawing/2014/main" id="{7CD1415B-708E-F26C-23F3-393675E02E5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1376" y="5145771"/>
            <a:ext cx="1077504" cy="1066221"/>
          </a:xfrm>
          <a:prstGeom prst="rect">
            <a:avLst/>
          </a:prstGeom>
        </p:spPr>
      </p:pic>
      <p:sp>
        <p:nvSpPr>
          <p:cNvPr id="23" name="Marcador de contenido 2">
            <a:extLst>
              <a:ext uri="{FF2B5EF4-FFF2-40B4-BE49-F238E27FC236}">
                <a16:creationId xmlns:a16="http://schemas.microsoft.com/office/drawing/2014/main" id="{1FD7DCC8-3027-8AAD-EC60-E183B7392976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695865" y="1666333"/>
            <a:ext cx="10800271" cy="579420"/>
          </a:xfrm>
          <a:solidFill>
            <a:srgbClr val="002A56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800" noProof="0" dirty="0"/>
              <a:t>Full title of the presentation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42E5CCEF-535E-462A-0CBC-5EE5618F8A39}"/>
              </a:ext>
            </a:extLst>
          </p:cNvPr>
          <p:cNvSpPr/>
          <p:nvPr userDrawn="1"/>
        </p:nvSpPr>
        <p:spPr>
          <a:xfrm>
            <a:off x="8119738" y="6686159"/>
            <a:ext cx="4072261" cy="179282"/>
          </a:xfrm>
          <a:prstGeom prst="rect">
            <a:avLst/>
          </a:prstGeom>
          <a:solidFill>
            <a:srgbClr val="888B8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Marcador de fecha 3">
            <a:extLst>
              <a:ext uri="{FF2B5EF4-FFF2-40B4-BE49-F238E27FC236}">
                <a16:creationId xmlns:a16="http://schemas.microsoft.com/office/drawing/2014/main" id="{7C85F669-38D8-1FE2-5687-DDF98BA903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913153" y="5289610"/>
            <a:ext cx="23656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830749B-144D-488C-8796-198526E367F3}" type="datetime3">
              <a:rPr lang="en-US" smtClean="0"/>
              <a:pPr/>
              <a:t>22 February 2025</a:t>
            </a:fld>
            <a:endParaRPr lang="en-US" dirty="0"/>
          </a:p>
        </p:txBody>
      </p:sp>
      <p:sp>
        <p:nvSpPr>
          <p:cNvPr id="29" name="Marcador de contenido 2">
            <a:extLst>
              <a:ext uri="{FF2B5EF4-FFF2-40B4-BE49-F238E27FC236}">
                <a16:creationId xmlns:a16="http://schemas.microsoft.com/office/drawing/2014/main" id="{60BD1ED8-2341-844C-00C7-84B3E6B14E8E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2036132" y="2838796"/>
            <a:ext cx="8285243" cy="1925729"/>
          </a:xfrm>
          <a:noFill/>
        </p:spPr>
        <p:txBody>
          <a:bodyPr anchor="ctr">
            <a:noAutofit/>
          </a:bodyPr>
          <a:lstStyle>
            <a:lvl1pPr marL="0" indent="0" algn="ctr">
              <a:buNone/>
              <a:defRPr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800" noProof="0" dirty="0"/>
              <a:t>Author information</a:t>
            </a:r>
          </a:p>
        </p:txBody>
      </p:sp>
      <p:sp>
        <p:nvSpPr>
          <p:cNvPr id="31" name="Marcador de número de diapositiva 5">
            <a:extLst>
              <a:ext uri="{FF2B5EF4-FFF2-40B4-BE49-F238E27FC236}">
                <a16:creationId xmlns:a16="http://schemas.microsoft.com/office/drawing/2014/main" id="{EDA406C9-959D-5F22-A938-F902DD4FDE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844088" y="6593238"/>
            <a:ext cx="17954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382C5A8-281B-45BE-8B3B-1F9BF843944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972969"/>
      </p:ext>
    </p:extLst>
  </p:cSld>
  <p:clrMapOvr>
    <a:masterClrMapping/>
  </p:clrMapOvr>
  <p:hf sldNum="0"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7E14B7-61B3-C089-9CB1-7E7162746F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990600"/>
            <a:ext cx="10515600" cy="4074762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rgbClr val="002A56"/>
                </a:solidFill>
              </a:defRPr>
            </a:lvl1pPr>
          </a:lstStyle>
          <a:p>
            <a:r>
              <a:rPr lang="en-US" noProof="0" dirty="0"/>
              <a:t>Modify the title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C9BBE7C-DA54-62B3-D290-FDD15339E5E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5162550"/>
            <a:ext cx="10515600" cy="1333500"/>
          </a:xfrm>
        </p:spPr>
        <p:txBody>
          <a:bodyPr/>
          <a:lstStyle>
            <a:lvl1pPr marL="0" indent="0">
              <a:buNone/>
              <a:defRPr sz="2400">
                <a:solidFill>
                  <a:srgbClr val="CC00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noProof="0"/>
              <a:t>Modify the subtitle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1BDD2A31-0B0A-5525-F824-D703FA24D9F2}"/>
              </a:ext>
            </a:extLst>
          </p:cNvPr>
          <p:cNvSpPr/>
          <p:nvPr userDrawn="1"/>
        </p:nvSpPr>
        <p:spPr>
          <a:xfrm>
            <a:off x="-1" y="-13712"/>
            <a:ext cx="12192000" cy="777511"/>
          </a:xfrm>
          <a:prstGeom prst="rect">
            <a:avLst/>
          </a:prstGeom>
          <a:solidFill>
            <a:srgbClr val="002A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Imagen 15" descr="Logotipo&#10;&#10;El contenido generado por IA puede ser incorrecto.">
            <a:extLst>
              <a:ext uri="{FF2B5EF4-FFF2-40B4-BE49-F238E27FC236}">
                <a16:creationId xmlns:a16="http://schemas.microsoft.com/office/drawing/2014/main" id="{D255396E-50FD-6DA9-E7BD-2E71EBC8CC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5513" y="37925"/>
            <a:ext cx="724695" cy="666925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B256D6C-5DA2-38BF-8E54-55723DB5BF63}"/>
              </a:ext>
            </a:extLst>
          </p:cNvPr>
          <p:cNvSpPr/>
          <p:nvPr userDrawn="1"/>
        </p:nvSpPr>
        <p:spPr>
          <a:xfrm>
            <a:off x="8119738" y="6686159"/>
            <a:ext cx="4072261" cy="179282"/>
          </a:xfrm>
          <a:prstGeom prst="rect">
            <a:avLst/>
          </a:prstGeom>
          <a:solidFill>
            <a:srgbClr val="888B8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Marcador de fecha 3">
            <a:extLst>
              <a:ext uri="{FF2B5EF4-FFF2-40B4-BE49-F238E27FC236}">
                <a16:creationId xmlns:a16="http://schemas.microsoft.com/office/drawing/2014/main" id="{B0B11B12-E3FD-6834-35C5-34644A40B1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166100" y="6593238"/>
            <a:ext cx="15922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6D723476-4ABA-48FC-A5AD-CF27606B0144}" type="datetime1">
              <a:rPr lang="en-US" smtClean="0"/>
              <a:t>2/22/2025</a:t>
            </a:fld>
            <a:endParaRPr lang="en-US"/>
          </a:p>
        </p:txBody>
      </p:sp>
      <p:sp>
        <p:nvSpPr>
          <p:cNvPr id="14" name="Marcador de contenido 2">
            <a:extLst>
              <a:ext uri="{FF2B5EF4-FFF2-40B4-BE49-F238E27FC236}">
                <a16:creationId xmlns:a16="http://schemas.microsoft.com/office/drawing/2014/main" id="{BD413126-0A24-B6D1-B6DD-CED1A58777D0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138996" y="-14629"/>
            <a:ext cx="10800271" cy="777511"/>
          </a:xfrm>
          <a:noFill/>
        </p:spPr>
        <p:txBody>
          <a:bodyPr anchor="ctr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sz="2800" dirty="0" err="1"/>
              <a:t>Title</a:t>
            </a:r>
            <a:r>
              <a:rPr lang="es-ES" sz="2800" dirty="0"/>
              <a:t> </a:t>
            </a:r>
            <a:r>
              <a:rPr lang="es-ES" sz="2800" dirty="0" err="1"/>
              <a:t>of</a:t>
            </a:r>
            <a:r>
              <a:rPr lang="es-ES" sz="2800" dirty="0"/>
              <a:t> </a:t>
            </a:r>
            <a:r>
              <a:rPr lang="es-ES" sz="2800" dirty="0" err="1"/>
              <a:t>the</a:t>
            </a:r>
            <a:r>
              <a:rPr lang="es-ES" sz="2800" dirty="0"/>
              <a:t> </a:t>
            </a:r>
            <a:r>
              <a:rPr lang="es-ES" sz="2800" dirty="0" err="1"/>
              <a:t>slide</a:t>
            </a:r>
            <a:endParaRPr lang="en-US" sz="2800" dirty="0"/>
          </a:p>
        </p:txBody>
      </p:sp>
      <p:sp>
        <p:nvSpPr>
          <p:cNvPr id="15" name="Marcador de número de diapositiva 5">
            <a:extLst>
              <a:ext uri="{FF2B5EF4-FFF2-40B4-BE49-F238E27FC236}">
                <a16:creationId xmlns:a16="http://schemas.microsoft.com/office/drawing/2014/main" id="{6C05513E-0BF0-AF61-AD6E-45DF4D6CA6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844088" y="6593238"/>
            <a:ext cx="17954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382C5A8-281B-45BE-8B3B-1F9BF843944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143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A54068-C992-E3DF-A7EB-4ADBFC6E91F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66725" y="1000125"/>
            <a:ext cx="5553075" cy="545782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E2E635D3-4ED1-81DB-A8C5-7B7F4E6D345E}"/>
              </a:ext>
            </a:extLst>
          </p:cNvPr>
          <p:cNvSpPr/>
          <p:nvPr userDrawn="1"/>
        </p:nvSpPr>
        <p:spPr>
          <a:xfrm>
            <a:off x="-1" y="-13712"/>
            <a:ext cx="12192000" cy="777511"/>
          </a:xfrm>
          <a:prstGeom prst="rect">
            <a:avLst/>
          </a:prstGeom>
          <a:solidFill>
            <a:srgbClr val="002A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n 8" descr="Logotipo&#10;&#10;El contenido generado por IA puede ser incorrecto.">
            <a:extLst>
              <a:ext uri="{FF2B5EF4-FFF2-40B4-BE49-F238E27FC236}">
                <a16:creationId xmlns:a16="http://schemas.microsoft.com/office/drawing/2014/main" id="{1878787D-2103-17C8-BBAD-59728A2155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5513" y="37925"/>
            <a:ext cx="724695" cy="666925"/>
          </a:xfrm>
          <a:prstGeom prst="rect">
            <a:avLst/>
          </a:prstGeom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1F0A87DD-FCC8-D042-ADCD-A1FDF6FB08C2}"/>
              </a:ext>
            </a:extLst>
          </p:cNvPr>
          <p:cNvSpPr/>
          <p:nvPr userDrawn="1"/>
        </p:nvSpPr>
        <p:spPr>
          <a:xfrm>
            <a:off x="8119738" y="6686159"/>
            <a:ext cx="4072261" cy="179282"/>
          </a:xfrm>
          <a:prstGeom prst="rect">
            <a:avLst/>
          </a:prstGeom>
          <a:solidFill>
            <a:srgbClr val="888B8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Marcador de fecha 3">
            <a:extLst>
              <a:ext uri="{FF2B5EF4-FFF2-40B4-BE49-F238E27FC236}">
                <a16:creationId xmlns:a16="http://schemas.microsoft.com/office/drawing/2014/main" id="{9EBD2498-57C3-7C41-B436-982D64E01398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8166100" y="6593238"/>
            <a:ext cx="15922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88E4417-18AA-4CA3-9AC4-1BB0AC4AE07A}" type="datetime1">
              <a:rPr lang="en-US" smtClean="0"/>
              <a:t>2/22/2025</a:t>
            </a:fld>
            <a:endParaRPr lang="en-US"/>
          </a:p>
        </p:txBody>
      </p:sp>
      <p:sp>
        <p:nvSpPr>
          <p:cNvPr id="16" name="Marcador de contenido 2">
            <a:extLst>
              <a:ext uri="{FF2B5EF4-FFF2-40B4-BE49-F238E27FC236}">
                <a16:creationId xmlns:a16="http://schemas.microsoft.com/office/drawing/2014/main" id="{A6997905-B6F2-DE4F-BEE9-8058B803E586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138996" y="-14629"/>
            <a:ext cx="10800271" cy="777511"/>
          </a:xfrm>
          <a:noFill/>
        </p:spPr>
        <p:txBody>
          <a:bodyPr anchor="ctr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sz="2800" dirty="0" err="1"/>
              <a:t>Title</a:t>
            </a:r>
            <a:r>
              <a:rPr lang="es-ES" sz="2800" dirty="0"/>
              <a:t> </a:t>
            </a:r>
            <a:r>
              <a:rPr lang="es-ES" sz="2800" dirty="0" err="1"/>
              <a:t>of</a:t>
            </a:r>
            <a:r>
              <a:rPr lang="es-ES" sz="2800" dirty="0"/>
              <a:t> </a:t>
            </a:r>
            <a:r>
              <a:rPr lang="es-ES" sz="2800" dirty="0" err="1"/>
              <a:t>the</a:t>
            </a:r>
            <a:r>
              <a:rPr lang="es-ES" sz="2800" dirty="0"/>
              <a:t> </a:t>
            </a:r>
            <a:r>
              <a:rPr lang="es-ES" sz="2800" dirty="0" err="1"/>
              <a:t>slide</a:t>
            </a:r>
            <a:endParaRPr lang="en-US" sz="2800" dirty="0"/>
          </a:p>
        </p:txBody>
      </p:sp>
      <p:sp>
        <p:nvSpPr>
          <p:cNvPr id="17" name="Marcador de contenido 2">
            <a:extLst>
              <a:ext uri="{FF2B5EF4-FFF2-40B4-BE49-F238E27FC236}">
                <a16:creationId xmlns:a16="http://schemas.microsoft.com/office/drawing/2014/main" id="{30478E9F-5806-46C1-7EBE-3A6337F8CF27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6276975" y="1000125"/>
            <a:ext cx="5553075" cy="545782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8" name="Marcador de número de diapositiva 5">
            <a:extLst>
              <a:ext uri="{FF2B5EF4-FFF2-40B4-BE49-F238E27FC236}">
                <a16:creationId xmlns:a16="http://schemas.microsoft.com/office/drawing/2014/main" id="{0E8E57F0-0B8C-FE6C-F299-748DE055A5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844088" y="6593238"/>
            <a:ext cx="17954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382C5A8-281B-45BE-8B3B-1F9BF843944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050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A54068-C992-E3DF-A7EB-4ADBFC6E91F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66725" y="1000125"/>
            <a:ext cx="11353800" cy="550019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E2E635D3-4ED1-81DB-A8C5-7B7F4E6D345E}"/>
              </a:ext>
            </a:extLst>
          </p:cNvPr>
          <p:cNvSpPr/>
          <p:nvPr userDrawn="1"/>
        </p:nvSpPr>
        <p:spPr>
          <a:xfrm>
            <a:off x="-1" y="-13712"/>
            <a:ext cx="12192000" cy="777511"/>
          </a:xfrm>
          <a:prstGeom prst="rect">
            <a:avLst/>
          </a:prstGeom>
          <a:solidFill>
            <a:srgbClr val="002A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n 8" descr="Logotipo&#10;&#10;El contenido generado por IA puede ser incorrecto.">
            <a:extLst>
              <a:ext uri="{FF2B5EF4-FFF2-40B4-BE49-F238E27FC236}">
                <a16:creationId xmlns:a16="http://schemas.microsoft.com/office/drawing/2014/main" id="{1878787D-2103-17C8-BBAD-59728A2155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5513" y="37925"/>
            <a:ext cx="724695" cy="666925"/>
          </a:xfrm>
          <a:prstGeom prst="rect">
            <a:avLst/>
          </a:prstGeom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1F0A87DD-FCC8-D042-ADCD-A1FDF6FB08C2}"/>
              </a:ext>
            </a:extLst>
          </p:cNvPr>
          <p:cNvSpPr/>
          <p:nvPr userDrawn="1"/>
        </p:nvSpPr>
        <p:spPr>
          <a:xfrm>
            <a:off x="8119738" y="6686159"/>
            <a:ext cx="4072261" cy="179282"/>
          </a:xfrm>
          <a:prstGeom prst="rect">
            <a:avLst/>
          </a:prstGeom>
          <a:solidFill>
            <a:srgbClr val="888B8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Marcador de fecha 3">
            <a:extLst>
              <a:ext uri="{FF2B5EF4-FFF2-40B4-BE49-F238E27FC236}">
                <a16:creationId xmlns:a16="http://schemas.microsoft.com/office/drawing/2014/main" id="{9EBD2498-57C3-7C41-B436-982D64E01398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8166100" y="6593238"/>
            <a:ext cx="15922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88E4417-18AA-4CA3-9AC4-1BB0AC4AE07A}" type="datetime1">
              <a:rPr lang="en-US" smtClean="0"/>
              <a:t>2/22/2025</a:t>
            </a:fld>
            <a:endParaRPr lang="en-US"/>
          </a:p>
        </p:txBody>
      </p:sp>
      <p:sp>
        <p:nvSpPr>
          <p:cNvPr id="16" name="Marcador de contenido 2">
            <a:extLst>
              <a:ext uri="{FF2B5EF4-FFF2-40B4-BE49-F238E27FC236}">
                <a16:creationId xmlns:a16="http://schemas.microsoft.com/office/drawing/2014/main" id="{A6997905-B6F2-DE4F-BEE9-8058B803E586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138996" y="-14629"/>
            <a:ext cx="10800271" cy="777511"/>
          </a:xfrm>
          <a:noFill/>
        </p:spPr>
        <p:txBody>
          <a:bodyPr anchor="ctr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sz="2800" dirty="0" err="1"/>
              <a:t>Title</a:t>
            </a:r>
            <a:r>
              <a:rPr lang="es-ES" sz="2800" dirty="0"/>
              <a:t> </a:t>
            </a:r>
            <a:r>
              <a:rPr lang="es-ES" sz="2800" dirty="0" err="1"/>
              <a:t>of</a:t>
            </a:r>
            <a:r>
              <a:rPr lang="es-ES" sz="2800" dirty="0"/>
              <a:t> </a:t>
            </a:r>
            <a:r>
              <a:rPr lang="es-ES" sz="2800" dirty="0" err="1"/>
              <a:t>the</a:t>
            </a:r>
            <a:r>
              <a:rPr lang="es-ES" sz="2800" dirty="0"/>
              <a:t> </a:t>
            </a:r>
            <a:r>
              <a:rPr lang="es-ES" sz="2800" dirty="0" err="1"/>
              <a:t>slide</a:t>
            </a:r>
            <a:endParaRPr lang="en-US" sz="2800" dirty="0"/>
          </a:p>
        </p:txBody>
      </p:sp>
      <p:sp>
        <p:nvSpPr>
          <p:cNvPr id="18" name="Marcador de número de diapositiva 5">
            <a:extLst>
              <a:ext uri="{FF2B5EF4-FFF2-40B4-BE49-F238E27FC236}">
                <a16:creationId xmlns:a16="http://schemas.microsoft.com/office/drawing/2014/main" id="{0E8E57F0-0B8C-FE6C-F299-748DE055A5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844088" y="6593238"/>
            <a:ext cx="17954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382C5A8-281B-45BE-8B3B-1F9BF843944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437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7320E18E-DA85-5A21-E974-0F8168B078D4}"/>
              </a:ext>
            </a:extLst>
          </p:cNvPr>
          <p:cNvSpPr/>
          <p:nvPr userDrawn="1"/>
        </p:nvSpPr>
        <p:spPr>
          <a:xfrm>
            <a:off x="-1" y="-13712"/>
            <a:ext cx="12192000" cy="777511"/>
          </a:xfrm>
          <a:prstGeom prst="rect">
            <a:avLst/>
          </a:prstGeom>
          <a:solidFill>
            <a:srgbClr val="002A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 descr="Logotipo&#10;&#10;El contenido generado por IA puede ser incorrecto.">
            <a:extLst>
              <a:ext uri="{FF2B5EF4-FFF2-40B4-BE49-F238E27FC236}">
                <a16:creationId xmlns:a16="http://schemas.microsoft.com/office/drawing/2014/main" id="{02410148-09E9-2EF1-A005-A4E75AC94C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5513" y="37925"/>
            <a:ext cx="724695" cy="666925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8E58AB7B-9FFF-1D04-9BAE-EB97C0A1214F}"/>
              </a:ext>
            </a:extLst>
          </p:cNvPr>
          <p:cNvSpPr/>
          <p:nvPr userDrawn="1"/>
        </p:nvSpPr>
        <p:spPr>
          <a:xfrm>
            <a:off x="8119738" y="6686159"/>
            <a:ext cx="4072261" cy="179282"/>
          </a:xfrm>
          <a:prstGeom prst="rect">
            <a:avLst/>
          </a:prstGeom>
          <a:solidFill>
            <a:srgbClr val="888B8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Marcador de fecha 3">
            <a:extLst>
              <a:ext uri="{FF2B5EF4-FFF2-40B4-BE49-F238E27FC236}">
                <a16:creationId xmlns:a16="http://schemas.microsoft.com/office/drawing/2014/main" id="{4007ED1E-EAC5-8CF1-F3C7-6818DF5A7A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166100" y="6593238"/>
            <a:ext cx="15922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903CB20-A2CD-4D54-9BE6-84118BA7212C}" type="datetime1">
              <a:rPr lang="en-US" smtClean="0"/>
              <a:t>2/22/2025</a:t>
            </a:fld>
            <a:endParaRPr lang="en-US"/>
          </a:p>
        </p:txBody>
      </p:sp>
      <p:sp>
        <p:nvSpPr>
          <p:cNvPr id="12" name="Marcador de contenido 2">
            <a:extLst>
              <a:ext uri="{FF2B5EF4-FFF2-40B4-BE49-F238E27FC236}">
                <a16:creationId xmlns:a16="http://schemas.microsoft.com/office/drawing/2014/main" id="{1E903E42-C177-CF1F-CCA4-A3025DC7ACB9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138996" y="-14629"/>
            <a:ext cx="10800271" cy="777511"/>
          </a:xfrm>
          <a:noFill/>
        </p:spPr>
        <p:txBody>
          <a:bodyPr anchor="ctr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sz="2800" dirty="0" err="1"/>
              <a:t>Title</a:t>
            </a:r>
            <a:r>
              <a:rPr lang="es-ES" sz="2800" dirty="0"/>
              <a:t> </a:t>
            </a:r>
            <a:r>
              <a:rPr lang="es-ES" sz="2800" dirty="0" err="1"/>
              <a:t>of</a:t>
            </a:r>
            <a:r>
              <a:rPr lang="es-ES" sz="2800" dirty="0"/>
              <a:t> </a:t>
            </a:r>
            <a:r>
              <a:rPr lang="es-ES" sz="2800" dirty="0" err="1"/>
              <a:t>the</a:t>
            </a:r>
            <a:r>
              <a:rPr lang="es-ES" sz="2800" dirty="0"/>
              <a:t> </a:t>
            </a:r>
            <a:r>
              <a:rPr lang="es-ES" sz="2800" dirty="0" err="1"/>
              <a:t>slide</a:t>
            </a:r>
            <a:endParaRPr lang="en-US" sz="2800" dirty="0"/>
          </a:p>
        </p:txBody>
      </p:sp>
      <p:sp>
        <p:nvSpPr>
          <p:cNvPr id="13" name="Marcador de número de diapositiva 5">
            <a:extLst>
              <a:ext uri="{FF2B5EF4-FFF2-40B4-BE49-F238E27FC236}">
                <a16:creationId xmlns:a16="http://schemas.microsoft.com/office/drawing/2014/main" id="{7B28F75E-D8B6-9D3A-20A6-6E7E0EE774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844088" y="6593238"/>
            <a:ext cx="17954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382C5A8-281B-45BE-8B3B-1F9BF843944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034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BC0C22E-CFEC-674C-C792-574A0D4253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37930" y="894523"/>
            <a:ext cx="11536018" cy="569077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noProof="0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6DF7298-6B5E-70DF-4C33-E56D1D90CA45}"/>
              </a:ext>
            </a:extLst>
          </p:cNvPr>
          <p:cNvSpPr/>
          <p:nvPr userDrawn="1"/>
        </p:nvSpPr>
        <p:spPr>
          <a:xfrm>
            <a:off x="-1" y="-13712"/>
            <a:ext cx="12192000" cy="777511"/>
          </a:xfrm>
          <a:prstGeom prst="rect">
            <a:avLst/>
          </a:prstGeom>
          <a:solidFill>
            <a:srgbClr val="002A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n 8" descr="Logotipo&#10;&#10;El contenido generado por IA puede ser incorrecto.">
            <a:extLst>
              <a:ext uri="{FF2B5EF4-FFF2-40B4-BE49-F238E27FC236}">
                <a16:creationId xmlns:a16="http://schemas.microsoft.com/office/drawing/2014/main" id="{F053CB9C-A663-595B-0699-3163F5AB8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5513" y="37925"/>
            <a:ext cx="724695" cy="666925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496E0B30-1679-EBD1-27BA-72BE66B98865}"/>
              </a:ext>
            </a:extLst>
          </p:cNvPr>
          <p:cNvSpPr/>
          <p:nvPr userDrawn="1"/>
        </p:nvSpPr>
        <p:spPr>
          <a:xfrm>
            <a:off x="8119738" y="6686159"/>
            <a:ext cx="4072261" cy="179282"/>
          </a:xfrm>
          <a:prstGeom prst="rect">
            <a:avLst/>
          </a:prstGeom>
          <a:solidFill>
            <a:srgbClr val="888B8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arcador de fecha 3">
            <a:extLst>
              <a:ext uri="{FF2B5EF4-FFF2-40B4-BE49-F238E27FC236}">
                <a16:creationId xmlns:a16="http://schemas.microsoft.com/office/drawing/2014/main" id="{F9E0DA70-3C87-8F0E-11F8-0245C47CFC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166100" y="6593238"/>
            <a:ext cx="15922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DDEE157-47AC-498E-918F-F8CC73FD6E5B}" type="datetime1">
              <a:rPr lang="en-US" smtClean="0"/>
              <a:t>2/22/2025</a:t>
            </a:fld>
            <a:endParaRPr lang="en-US"/>
          </a:p>
        </p:txBody>
      </p:sp>
      <p:sp>
        <p:nvSpPr>
          <p:cNvPr id="12" name="Marcador de contenido 2">
            <a:extLst>
              <a:ext uri="{FF2B5EF4-FFF2-40B4-BE49-F238E27FC236}">
                <a16:creationId xmlns:a16="http://schemas.microsoft.com/office/drawing/2014/main" id="{AE92C37C-E5B9-6A41-B946-F94A7FEE0B6B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138996" y="-14629"/>
            <a:ext cx="10800271" cy="777511"/>
          </a:xfrm>
          <a:noFill/>
        </p:spPr>
        <p:txBody>
          <a:bodyPr anchor="ctr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sz="2800" dirty="0" err="1"/>
              <a:t>Title</a:t>
            </a:r>
            <a:r>
              <a:rPr lang="es-ES" sz="2800" dirty="0"/>
              <a:t> </a:t>
            </a:r>
            <a:r>
              <a:rPr lang="es-ES" sz="2800" dirty="0" err="1"/>
              <a:t>of</a:t>
            </a:r>
            <a:r>
              <a:rPr lang="es-ES" sz="2800" dirty="0"/>
              <a:t> </a:t>
            </a:r>
            <a:r>
              <a:rPr lang="es-ES" sz="2800" dirty="0" err="1"/>
              <a:t>the</a:t>
            </a:r>
            <a:r>
              <a:rPr lang="es-ES" sz="2800" dirty="0"/>
              <a:t> </a:t>
            </a:r>
            <a:r>
              <a:rPr lang="es-ES" sz="2800" dirty="0" err="1"/>
              <a:t>slide</a:t>
            </a:r>
            <a:endParaRPr lang="en-US" sz="2800" dirty="0"/>
          </a:p>
        </p:txBody>
      </p:sp>
      <p:sp>
        <p:nvSpPr>
          <p:cNvPr id="13" name="Marcador de número de diapositiva 5">
            <a:extLst>
              <a:ext uri="{FF2B5EF4-FFF2-40B4-BE49-F238E27FC236}">
                <a16:creationId xmlns:a16="http://schemas.microsoft.com/office/drawing/2014/main" id="{5AF7522C-BF50-F14A-58E2-BB2ED2A757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844088" y="6593238"/>
            <a:ext cx="17954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382C5A8-281B-45BE-8B3B-1F9BF843944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736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e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BC0C22E-CFEC-674C-C792-574A0D4253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96525"/>
            <a:ext cx="6690760" cy="568877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noProof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99D2DF8-F5DD-2CC3-45F8-44DBE08EA6A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18052" y="904461"/>
            <a:ext cx="4691270" cy="568877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dirty="0"/>
              <a:t>Include text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6DF7298-6B5E-70DF-4C33-E56D1D90CA45}"/>
              </a:ext>
            </a:extLst>
          </p:cNvPr>
          <p:cNvSpPr/>
          <p:nvPr userDrawn="1"/>
        </p:nvSpPr>
        <p:spPr>
          <a:xfrm>
            <a:off x="-1" y="-13712"/>
            <a:ext cx="12192000" cy="777511"/>
          </a:xfrm>
          <a:prstGeom prst="rect">
            <a:avLst/>
          </a:prstGeom>
          <a:solidFill>
            <a:srgbClr val="002A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n 8" descr="Logotipo&#10;&#10;El contenido generado por IA puede ser incorrecto.">
            <a:extLst>
              <a:ext uri="{FF2B5EF4-FFF2-40B4-BE49-F238E27FC236}">
                <a16:creationId xmlns:a16="http://schemas.microsoft.com/office/drawing/2014/main" id="{F053CB9C-A663-595B-0699-3163F5AB84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5513" y="37925"/>
            <a:ext cx="724695" cy="666925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7B6D544C-238C-0A39-F159-B78D438E7F39}"/>
              </a:ext>
            </a:extLst>
          </p:cNvPr>
          <p:cNvSpPr/>
          <p:nvPr userDrawn="1"/>
        </p:nvSpPr>
        <p:spPr>
          <a:xfrm>
            <a:off x="8119738" y="6686159"/>
            <a:ext cx="4072261" cy="179282"/>
          </a:xfrm>
          <a:prstGeom prst="rect">
            <a:avLst/>
          </a:prstGeom>
          <a:solidFill>
            <a:srgbClr val="888B8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Marcador de fecha 3">
            <a:extLst>
              <a:ext uri="{FF2B5EF4-FFF2-40B4-BE49-F238E27FC236}">
                <a16:creationId xmlns:a16="http://schemas.microsoft.com/office/drawing/2014/main" id="{62CDCDA1-7211-237F-C4A1-46D15C33CD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66100" y="6593238"/>
            <a:ext cx="15922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15ED719-527B-4AD4-9DE8-B353660D67EB}" type="datetime1">
              <a:rPr lang="en-US" smtClean="0"/>
              <a:t>2/22/2025</a:t>
            </a:fld>
            <a:endParaRPr lang="en-US"/>
          </a:p>
        </p:txBody>
      </p:sp>
      <p:sp>
        <p:nvSpPr>
          <p:cNvPr id="15" name="Marcador de contenido 2">
            <a:extLst>
              <a:ext uri="{FF2B5EF4-FFF2-40B4-BE49-F238E27FC236}">
                <a16:creationId xmlns:a16="http://schemas.microsoft.com/office/drawing/2014/main" id="{453E1612-AE2E-A212-65C2-F82C193B41FB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138996" y="-14629"/>
            <a:ext cx="10800271" cy="777511"/>
          </a:xfrm>
          <a:noFill/>
        </p:spPr>
        <p:txBody>
          <a:bodyPr anchor="ctr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ES" sz="2800" dirty="0" err="1"/>
              <a:t>Title</a:t>
            </a:r>
            <a:r>
              <a:rPr lang="es-ES" sz="2800" dirty="0"/>
              <a:t> </a:t>
            </a:r>
            <a:r>
              <a:rPr lang="es-ES" sz="2800" dirty="0" err="1"/>
              <a:t>of</a:t>
            </a:r>
            <a:r>
              <a:rPr lang="es-ES" sz="2800" dirty="0"/>
              <a:t> </a:t>
            </a:r>
            <a:r>
              <a:rPr lang="es-ES" sz="2800" dirty="0" err="1"/>
              <a:t>the</a:t>
            </a:r>
            <a:r>
              <a:rPr lang="es-ES" sz="2800" dirty="0"/>
              <a:t> </a:t>
            </a:r>
            <a:r>
              <a:rPr lang="es-ES" sz="2800" dirty="0" err="1"/>
              <a:t>slide</a:t>
            </a:r>
            <a:endParaRPr lang="en-US" sz="2800" dirty="0"/>
          </a:p>
        </p:txBody>
      </p:sp>
      <p:sp>
        <p:nvSpPr>
          <p:cNvPr id="16" name="Marcador de número de diapositiva 5">
            <a:extLst>
              <a:ext uri="{FF2B5EF4-FFF2-40B4-BE49-F238E27FC236}">
                <a16:creationId xmlns:a16="http://schemas.microsoft.com/office/drawing/2014/main" id="{43459940-232B-BE3C-8577-795F593391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844088" y="6593238"/>
            <a:ext cx="17954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382C5A8-281B-45BE-8B3B-1F9BF843944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69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hyperlink" Target="https://www.uma.es/isa/" TargetMode="External"/><Relationship Id="rId4" Type="http://schemas.openxmlformats.org/officeDocument/2006/relationships/slideLayout" Target="../slideLayouts/slideLayout4.xml"/><Relationship Id="rId9" Type="http://schemas.openxmlformats.org/officeDocument/2006/relationships/hyperlink" Target="jmgandarias.com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50D243A-2B06-75B7-636C-4BA1A528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93220"/>
            <a:ext cx="10515600" cy="5083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/>
              <a:t>Include text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D7A5A903-0B90-2517-C097-A94E3E572661}"/>
              </a:ext>
            </a:extLst>
          </p:cNvPr>
          <p:cNvSpPr/>
          <p:nvPr userDrawn="1"/>
        </p:nvSpPr>
        <p:spPr>
          <a:xfrm>
            <a:off x="2" y="6686159"/>
            <a:ext cx="4072261" cy="179282"/>
          </a:xfrm>
          <a:prstGeom prst="rect">
            <a:avLst/>
          </a:prstGeom>
          <a:solidFill>
            <a:srgbClr val="00AEC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472650EC-41AA-8B2E-6FFD-E9B5F5893838}"/>
              </a:ext>
            </a:extLst>
          </p:cNvPr>
          <p:cNvSpPr/>
          <p:nvPr userDrawn="1"/>
        </p:nvSpPr>
        <p:spPr>
          <a:xfrm>
            <a:off x="4059869" y="6686159"/>
            <a:ext cx="4072261" cy="179282"/>
          </a:xfrm>
          <a:prstGeom prst="rect">
            <a:avLst/>
          </a:prstGeom>
          <a:solidFill>
            <a:srgbClr val="002E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C3580E84-5175-295C-D96A-6EE52B638AAE}"/>
              </a:ext>
            </a:extLst>
          </p:cNvPr>
          <p:cNvSpPr/>
          <p:nvPr userDrawn="1"/>
        </p:nvSpPr>
        <p:spPr>
          <a:xfrm>
            <a:off x="8119738" y="6686159"/>
            <a:ext cx="4072261" cy="179282"/>
          </a:xfrm>
          <a:prstGeom prst="rect">
            <a:avLst/>
          </a:prstGeom>
          <a:solidFill>
            <a:srgbClr val="888B8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uadroTexto 13">
            <a:hlinkClick r:id="rId9" action="ppaction://hlinkfile"/>
            <a:extLst>
              <a:ext uri="{FF2B5EF4-FFF2-40B4-BE49-F238E27FC236}">
                <a16:creationId xmlns:a16="http://schemas.microsoft.com/office/drawing/2014/main" id="{0887A386-564C-96D5-6EC7-50607049524F}"/>
              </a:ext>
            </a:extLst>
          </p:cNvPr>
          <p:cNvSpPr txBox="1"/>
          <p:nvPr userDrawn="1"/>
        </p:nvSpPr>
        <p:spPr>
          <a:xfrm>
            <a:off x="5277195" y="6652690"/>
            <a:ext cx="16376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jmgandarias.com</a:t>
            </a:r>
          </a:p>
        </p:txBody>
      </p:sp>
      <p:sp>
        <p:nvSpPr>
          <p:cNvPr id="15" name="CuadroTexto 14">
            <a:hlinkClick r:id="rId10"/>
            <a:extLst>
              <a:ext uri="{FF2B5EF4-FFF2-40B4-BE49-F238E27FC236}">
                <a16:creationId xmlns:a16="http://schemas.microsoft.com/office/drawing/2014/main" id="{AE9B2D02-2761-4AF9-630C-54968C5D1E90}"/>
              </a:ext>
            </a:extLst>
          </p:cNvPr>
          <p:cNvSpPr txBox="1"/>
          <p:nvPr userDrawn="1"/>
        </p:nvSpPr>
        <p:spPr>
          <a:xfrm>
            <a:off x="630945" y="6652690"/>
            <a:ext cx="28103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Systems Engineering and Automation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162D41E-C482-CC8A-8592-29C7EC8D1F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166100" y="6593238"/>
            <a:ext cx="15922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3996919-363B-438E-8998-DFB499C5DEC6}" type="datetime1">
              <a:rPr lang="en-US" smtClean="0"/>
              <a:t>2/22/2025</a:t>
            </a:fld>
            <a:endParaRPr lang="en-US"/>
          </a:p>
        </p:txBody>
      </p:sp>
      <p:sp>
        <p:nvSpPr>
          <p:cNvPr id="20" name="Marcador de número de diapositiva 5">
            <a:extLst>
              <a:ext uri="{FF2B5EF4-FFF2-40B4-BE49-F238E27FC236}">
                <a16:creationId xmlns:a16="http://schemas.microsoft.com/office/drawing/2014/main" id="{5DDF6425-250C-1052-CE06-13CC04816E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844088" y="6593238"/>
            <a:ext cx="17954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382C5A8-281B-45BE-8B3B-1F9BF843944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188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76" r:id="rId4"/>
    <p:sldLayoutId id="2147483655" r:id="rId5"/>
    <p:sldLayoutId id="2147483675" r:id="rId6"/>
    <p:sldLayoutId id="2147483657" r:id="rId7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A17B64-2DA5-0999-C3B9-4C8618D6EC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17925ECA-02F1-D3EF-B1AB-A7A2A545ADC1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15AE7DF-0B24-C6D9-BAD9-537DA034DDE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830749B-144D-488C-8796-198526E367F3}" type="datetime3">
              <a:rPr lang="en-US" smtClean="0"/>
              <a:pPr/>
              <a:t>22 February 2025</a:t>
            </a:fld>
            <a:endParaRPr lang="en-US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92719B0-0ADB-6E23-EF0A-524A387AE2F0}"/>
              </a:ext>
            </a:extLst>
          </p:cNvPr>
          <p:cNvSpPr>
            <a:spLocks noGrp="1"/>
          </p:cNvSpPr>
          <p:nvPr>
            <p:ph sz="half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759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F94F72-9876-E2C2-7DBD-26CBFAF29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ED13CF6-0384-D635-5E95-67F1192FEA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2AF7447-DD98-AB48-9CB3-BC2218401C7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D723476-4ABA-48FC-A5AD-CF27606B0144}" type="datetime1">
              <a:rPr lang="en-US" smtClean="0"/>
              <a:t>2/22/2025</a:t>
            </a:fld>
            <a:endParaRPr lang="en-US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A1971821-5164-5030-0761-C52C47268FCD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42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1">
            <a:extLst>
              <a:ext uri="{FF2B5EF4-FFF2-40B4-BE49-F238E27FC236}">
                <a16:creationId xmlns:a16="http://schemas.microsoft.com/office/drawing/2014/main" id="{0F0CA4A0-498A-F4A3-E63A-83E1DE0E1B36}"/>
              </a:ext>
            </a:extLst>
          </p:cNvPr>
          <p:cNvSpPr>
            <a:spLocks noGrp="1"/>
          </p:cNvSpPr>
          <p:nvPr>
            <p:ph type="pic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CCB3A5B-83F6-FFF9-056F-81771CAB4D7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DDEE157-47AC-498E-918F-F8CC73FD6E5B}" type="datetime1">
              <a:rPr lang="en-US" smtClean="0"/>
              <a:t>2/22/2025</a:t>
            </a:fld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716A890-70AA-3801-96A7-A3E7DB08C99E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53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01F393AA-692D-2555-EAB7-88C704BBA3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002B323-B88C-A1FF-7E4F-140845E389A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588E4417-18AA-4CA3-9AC4-1BB0AC4AE07A}" type="datetime1">
              <a:rPr lang="en-US" smtClean="0"/>
              <a:t>2/22/2025</a:t>
            </a:fld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E9ADE25-F4E4-EB35-F989-7C6206C43CB0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060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FA0D5734-6FA4-4A55-19F6-376080A662F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6906010-779D-E610-2380-E23F24D1DE0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588E4417-18AA-4CA3-9AC4-1BB0AC4AE07A}" type="datetime1">
              <a:rPr lang="en-US" smtClean="0"/>
              <a:t>2/22/2025</a:t>
            </a:fld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B73718C-4CC3-B765-2144-0D1AC14F61C1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15030AEB-4FE5-F594-DF9F-F099DD8583D5}"/>
              </a:ext>
            </a:extLst>
          </p:cNvPr>
          <p:cNvSpPr>
            <a:spLocks noGrp="1"/>
          </p:cNvSpPr>
          <p:nvPr>
            <p:ph sz="half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229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D3A639-2BA8-A79F-5916-06641909EB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39AA76B8-82D4-F8AE-27CF-9547DD556998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679B15A-D899-C07F-6424-E7C7E36D62D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830749B-144D-488C-8796-198526E367F3}" type="datetime3">
              <a:rPr lang="en-US" smtClean="0"/>
              <a:pPr/>
              <a:t>22 February 2025</a:t>
            </a:fld>
            <a:endParaRPr lang="en-US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E4B263E-50F1-CAD6-3695-017BF3FE25A4}"/>
              </a:ext>
            </a:extLst>
          </p:cNvPr>
          <p:cNvSpPr>
            <a:spLocks noGrp="1"/>
          </p:cNvSpPr>
          <p:nvPr>
            <p:ph sz="half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56215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6</Words>
  <Application>Microsoft Office PowerPoint</Application>
  <PresentationFormat>Panorámica</PresentationFormat>
  <Paragraphs>6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9" baseType="lpstr">
      <vt:lpstr>Aptos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Juanma Gandarias Palacios</dc:creator>
  <cp:lastModifiedBy>Juanma Gandarias Palacios</cp:lastModifiedBy>
  <cp:revision>19</cp:revision>
  <dcterms:created xsi:type="dcterms:W3CDTF">2024-08-31T08:03:18Z</dcterms:created>
  <dcterms:modified xsi:type="dcterms:W3CDTF">2025-02-22T14:24:10Z</dcterms:modified>
</cp:coreProperties>
</file>

<file path=docProps/thumbnail.jpeg>
</file>